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116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26 апреля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90821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апреля</a:t>
            </a:r>
          </a:p>
          <a:p>
            <a:pPr algn="ctr"/>
            <a:endParaRPr lang="ru-RU" sz="4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indent="361950"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дождь, гроза. Ветер северо-западный 3-8, порывы 15 м/с. Температура воздуха ночью 12-14, днем 19-21 тепла.</a:t>
            </a: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28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апреля</a:t>
            </a:r>
          </a:p>
          <a:p>
            <a:pPr algn="ctr"/>
            <a:endParaRPr lang="ru-RU" sz="400" b="1" dirty="0">
              <a:solidFill>
                <a:schemeClr val="tx1"/>
              </a:solidFill>
              <a:cs typeface="Times New Roman" pitchFamily="18" charset="0"/>
            </a:endParaRPr>
          </a:p>
          <a:p>
            <a:pPr indent="361950"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дождь, гроза. Ветер северо-восточный 3-8, порывы 15 м/с. Температура воздуха 8-10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8987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361950"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61950"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26 апреля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sz="1000" b="1" i="1" dirty="0">
                <a:solidFill>
                  <a:schemeClr val="tx1"/>
                </a:solidFill>
              </a:rPr>
              <a:t>Аманкулова С.Л.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29447</TotalTime>
  <Words>829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7157</cp:revision>
  <cp:lastPrinted>2021-07-01T09:11:30Z</cp:lastPrinted>
  <dcterms:created xsi:type="dcterms:W3CDTF">2018-03-27T06:03:00Z</dcterms:created>
  <dcterms:modified xsi:type="dcterms:W3CDTF">2026-04-26T07:42:40Z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